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0" r:id="rId3"/>
    <p:sldId id="292" r:id="rId4"/>
    <p:sldId id="294" r:id="rId5"/>
    <p:sldId id="291" r:id="rId6"/>
    <p:sldId id="296" r:id="rId7"/>
    <p:sldId id="29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1" autoAdjust="0"/>
  </p:normalViewPr>
  <p:slideViewPr>
    <p:cSldViewPr snapToGrid="0" snapToObjects="1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7559126333207"/>
          <c:y val="3.7318362340099054E-2"/>
          <c:w val="0.85315941024405417"/>
          <c:h val="0.64518969872181831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0000"/>
                  <a:lumOff val="9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855806048060696"/>
          <c:y val="0.93765847864695862"/>
          <c:w val="0.2628837840853252"/>
          <c:h val="6.23415213530412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A screenshot of a computer program&#10;&#10;AI-generated content may be incorrect.">
          <a:extLst xmlns:a="http://schemas.openxmlformats.org/drawingml/2006/main">
            <a:ext uri="{FF2B5EF4-FFF2-40B4-BE49-F238E27FC236}">
              <a16:creationId xmlns:a16="http://schemas.microsoft.com/office/drawing/2014/main" id="{027BCBB6-7F14-4300-3BB9-955D5F0B025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4570703" cy="702624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API Testing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7709488" cy="2188580"/>
          </a:xfrm>
        </p:spPr>
        <p:txBody>
          <a:bodyPr/>
          <a:lstStyle/>
          <a:p>
            <a:r>
              <a:rPr lang="en-GB" sz="4400" b="1" dirty="0"/>
              <a:t>Rest Assured Framework for </a:t>
            </a:r>
            <a:r>
              <a:rPr lang="en-GB" sz="4400" b="1" dirty="0" err="1"/>
              <a:t>FavQs</a:t>
            </a:r>
            <a:r>
              <a:rPr lang="en-GB" sz="4400" b="1" dirty="0"/>
              <a:t> API Testing</a:t>
            </a:r>
            <a:endParaRPr lang="en-US" sz="6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7"/>
            <a:ext cx="10532281" cy="2736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Objective</a:t>
            </a:r>
            <a:r>
              <a:rPr lang="en-GB" dirty="0"/>
              <a:t>: Automate and validate various </a:t>
            </a:r>
            <a:r>
              <a:rPr lang="en-GB" dirty="0" err="1"/>
              <a:t>FavQs</a:t>
            </a:r>
            <a:r>
              <a:rPr lang="en-GB" dirty="0"/>
              <a:t> API endpoints.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Technology Stack</a:t>
            </a:r>
            <a:r>
              <a:rPr lang="en-GB" dirty="0"/>
              <a:t>: Rest Assured, TestNG, Maven, Log4j, </a:t>
            </a:r>
            <a:r>
              <a:rPr lang="en-GB" dirty="0" err="1"/>
              <a:t>ExtentReports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Authentication</a:t>
            </a:r>
            <a:r>
              <a:rPr lang="en-GB" dirty="0"/>
              <a:t>: API key-based simple authentication.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err="1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2" y="1266517"/>
            <a:ext cx="7104697" cy="4057324"/>
          </a:xfrm>
        </p:spPr>
        <p:txBody>
          <a:bodyPr>
            <a:normAutofit/>
          </a:bodyPr>
          <a:lstStyle/>
          <a:p>
            <a:r>
              <a:rPr lang="en-ZA" b="1" dirty="0"/>
              <a:t>Packages &amp;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 err="1"/>
              <a:t>com.api.base</a:t>
            </a:r>
            <a:r>
              <a:rPr lang="en-ZA" dirty="0"/>
              <a:t> – Base classes for API setup.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 err="1"/>
              <a:t>com.api.tests</a:t>
            </a:r>
            <a:r>
              <a:rPr lang="en-ZA" dirty="0"/>
              <a:t> – Test classes for different API modules.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 err="1"/>
              <a:t>com.api.utilities</a:t>
            </a:r>
            <a:r>
              <a:rPr lang="en-ZA" dirty="0"/>
              <a:t> – Utilities (JSON handling, logging, reporting).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 err="1"/>
              <a:t>com.api.config</a:t>
            </a:r>
            <a:r>
              <a:rPr lang="en-ZA" dirty="0"/>
              <a:t> – Configuration files (API keys, URLs).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 err="1"/>
              <a:t>com.api.models</a:t>
            </a:r>
            <a:r>
              <a:rPr lang="en-ZA" dirty="0"/>
              <a:t> – Data Transfer Objects (DTOs) for JSON requests/responses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Structure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08880" y="3530253"/>
            <a:ext cx="6352857" cy="2826095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Maven-based Project</a:t>
            </a:r>
            <a:r>
              <a:rPr lang="en-ZA" dirty="0"/>
              <a:t>: Dependency management using POM.xml.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TestNG Integration</a:t>
            </a:r>
            <a:r>
              <a:rPr lang="en-ZA" dirty="0"/>
              <a:t>: Handles test execution and sequencing.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Logging</a:t>
            </a:r>
            <a:r>
              <a:rPr lang="en-ZA" dirty="0"/>
              <a:t>: Console and file logs using Log4j.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Reporting</a:t>
            </a:r>
            <a:r>
              <a:rPr lang="en-ZA" dirty="0"/>
              <a:t>: </a:t>
            </a:r>
            <a:r>
              <a:rPr lang="en-ZA" dirty="0" err="1"/>
              <a:t>ExtentReports</a:t>
            </a:r>
            <a:r>
              <a:rPr lang="en-ZA" dirty="0"/>
              <a:t> for structured test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Modular Code</a:t>
            </a:r>
            <a:r>
              <a:rPr lang="en-ZA" dirty="0"/>
              <a:t>: Separate packages for better maintainability.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Dynamic JSON Handling</a:t>
            </a:r>
            <a:r>
              <a:rPr lang="en-ZA" dirty="0"/>
              <a:t>: Flexible test data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Assertions &amp; Validations</a:t>
            </a:r>
            <a:r>
              <a:rPr lang="en-ZA" dirty="0"/>
              <a:t>: Ensuring API response accuracy.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Features of the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Logging &amp; Report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4748E9D-3405-0311-A0D2-44F9DC685D2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838200" y="2916137"/>
            <a:ext cx="4586288" cy="2211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EBF340-0240-047D-FFB2-431ED054F9C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67513" y="2500577"/>
            <a:ext cx="4586287" cy="1374929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Extent reports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95DE909-379B-6D06-C567-FAFAB2A7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7513" y="4551821"/>
            <a:ext cx="4598281" cy="13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TestCase</a:t>
            </a:r>
            <a:endParaRPr lang="en-US" dirty="0"/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4EBBAEB0-64A5-4AAB-BD83-8E1FA8262AB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86563530"/>
              </p:ext>
            </p:extLst>
          </p:nvPr>
        </p:nvGraphicFramePr>
        <p:xfrm>
          <a:off x="830263" y="1473797"/>
          <a:ext cx="10223817" cy="4288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12CD-9EE1-8A09-DD39-76FCA24A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F868-0D2C-0E95-7A86-201177157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26244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Scalable &amp; Modular Framework</a:t>
            </a:r>
            <a:r>
              <a:rPr lang="en-ZA" dirty="0"/>
              <a:t> for API 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Ensures API Reliability</a:t>
            </a:r>
            <a:r>
              <a:rPr lang="en-ZA" dirty="0"/>
              <a:t> with structured validations.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Comprehensive Reporting &amp; Logging</a:t>
            </a:r>
            <a:r>
              <a:rPr lang="en-ZA" dirty="0"/>
              <a:t> for debugging and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b="1" dirty="0"/>
              <a:t>Supports Future Enhancements</a:t>
            </a:r>
            <a:r>
              <a:rPr lang="en-ZA" dirty="0"/>
              <a:t> for additional API endpoints.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5212312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29</TotalTime>
  <Words>229</Words>
  <Application>Microsoft Office PowerPoint</Application>
  <PresentationFormat>Widescreen</PresentationFormat>
  <Paragraphs>33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 UI</vt:lpstr>
      <vt:lpstr>MingLiU</vt:lpstr>
      <vt:lpstr>Arial</vt:lpstr>
      <vt:lpstr>Calibri</vt:lpstr>
      <vt:lpstr>Bold Tech</vt:lpstr>
      <vt:lpstr>Rest Assured Framework for FavQs API Testing</vt:lpstr>
      <vt:lpstr>Project OverView</vt:lpstr>
      <vt:lpstr>Framework Structure</vt:lpstr>
      <vt:lpstr>Features of the Framework</vt:lpstr>
      <vt:lpstr>Logging &amp; Report</vt:lpstr>
      <vt:lpstr>Sample TestCase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Mankgethwa Matabane</dc:creator>
  <cp:lastModifiedBy>Mankgethwa Matabane</cp:lastModifiedBy>
  <cp:revision>1</cp:revision>
  <dcterms:created xsi:type="dcterms:W3CDTF">2025-03-04T06:24:05Z</dcterms:created>
  <dcterms:modified xsi:type="dcterms:W3CDTF">2025-03-04T06:53:52Z</dcterms:modified>
</cp:coreProperties>
</file>